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71" r:id="rId3"/>
    <p:sldId id="272" r:id="rId4"/>
    <p:sldId id="273" r:id="rId5"/>
    <p:sldId id="274" r:id="rId6"/>
    <p:sldId id="275" r:id="rId7"/>
    <p:sldId id="277" r:id="rId8"/>
    <p:sldId id="278" r:id="rId9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161"/>
    <a:srgbClr val="F8AB1E"/>
    <a:srgbClr val="EAECF0"/>
    <a:srgbClr val="FFFFFF"/>
    <a:srgbClr val="CAC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28"/>
    <p:restoredTop sz="95865"/>
  </p:normalViewPr>
  <p:slideViewPr>
    <p:cSldViewPr snapToGrid="0">
      <p:cViewPr varScale="1">
        <p:scale>
          <a:sx n="117" d="100"/>
          <a:sy n="117" d="100"/>
        </p:scale>
        <p:origin x="20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AAD4F-A67D-124B-B6C7-9559550E1B2F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AF6DF-5C7D-EA4F-8240-28E2FA9D0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58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C2BD4-612A-C1CF-EE1D-358D27B2A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F9259D-053E-6447-66BF-2A4DDAC3C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3ABE9-1C4B-5DF6-D849-083881C2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84A55-E36B-9817-45D6-129591CB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63C6A-D841-2F58-EECE-4ECE2BA8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010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911DE-2F18-C7F6-8924-02EAF9EE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7CA8C8-6C4A-A10F-96B8-C52AD8A8F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69041-2E10-0B22-BE0F-7B944EE2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8E2F4-DD5D-0E12-F8B5-CF71B2B8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20B4F-1D7E-E40E-329E-929D87C5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22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F69BD8-E1C6-0ADC-56B1-6BA2C95F3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847A62-1539-FD17-D83E-57A2B45B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2EC9E-F6F0-883F-64B7-43560A22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E3F8-E0EE-5AEA-4737-3B665146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1E0A8-DCF3-8F6F-07C5-F5130981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4199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C9703-ACAD-84D0-4FEB-4E9C9A78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1E94D-3339-94DC-8C56-DDBE8944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2DF16-C5F4-9B98-AB1B-954C55C2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58F20-AE89-47D6-C2B1-2A058481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41F6B-7060-C051-45F3-6740099D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91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EA76A-4E0F-241E-0D1A-F310009A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0CDA8-6690-2D51-E7F3-75685DE7A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0F55-AE4D-C37F-C32C-860007CE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2476F-2361-5B65-129F-877BC8F2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5DB29-5A10-B14A-AECF-DA7CA8D4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383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0FB9-C2B2-26F1-1229-EA372131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09B6C-2479-AF0F-330F-6A2382302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0DAA38-16DB-F708-A5B3-E347065B3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A3E299-DF1B-8CF6-F28D-EB8799CE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907147-37F9-5691-3726-9F5CB48C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58AF59-FC90-96BB-8955-27C47D42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822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E2C40-AAE3-6DAD-5285-CD2C28E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B4400B-AC7D-61E1-A942-0D2356CFD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13293-B9C4-2551-3260-A812FF1C4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F7CC6D-B04E-68DE-E1DC-F5D80AB2F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DA6A8-1F90-6CA2-A2B5-61CE27E53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C6D2D7-A470-011A-E074-53C8B5C1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EBD363-4C76-B5DB-C1E9-2239C4AC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102BEF-A08B-D2D4-D407-889A19B4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695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CC056-A780-11D9-8A0D-222029FE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502F5F-8CA5-AEF2-690F-A4E1B472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AF599D-67F9-E1E4-18BC-0043979F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0F7598-9D53-95FB-0683-FC42724A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65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F1EE89-3E42-5976-55A2-500E0D23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9D7217-D7D9-8D53-0F4F-290D6DD5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1D7C0-B2AD-653B-5201-5BDE34BB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28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EC0F0-2535-BBC3-05D3-8F77153F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B2360-2CDC-67E4-F7C3-1D2572A6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A32FD-13E7-09AF-74A0-A946F8235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A0C866-4A01-64AB-F56B-8E0AB83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AB103-8212-C82E-FDD6-09BD58BB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CCDB0-90D3-65B5-ABBD-71F13351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048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F3186-1E50-1808-8F6C-DEC337D5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E33F74-C226-4D97-7224-322043780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67FBE-C25A-0BE8-12BE-68CED7A4E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F41A3E-5C04-E984-AE2D-E5A08BEA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28CC35-E38E-5057-9D11-7319BB83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88999-1AA8-76E9-0EA3-AE21A1CB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6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11AE2-F64D-131E-3AF5-DAD1A436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F388B5-D821-1272-507A-7ECA946E3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95ED2-7AB4-C2F3-864F-0EBFD444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297B8-048F-D44B-926A-0CA64AB5BA2B}" type="datetimeFigureOut">
              <a:rPr kumimoji="1" lang="ko-Kore-KR" altLang="en-US" smtClean="0"/>
              <a:t>2022. 12. 8.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70380-6BDA-1D0A-D0F8-7611072FE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5B0C4-ED52-D24E-356B-5EF065702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40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020158-670A-BA04-DC61-6119FBD66E84}"/>
              </a:ext>
            </a:extLst>
          </p:cNvPr>
          <p:cNvSpPr txBox="1"/>
          <p:nvPr/>
        </p:nvSpPr>
        <p:spPr>
          <a:xfrm>
            <a:off x="182880" y="193040"/>
            <a:ext cx="3720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성장과 혁신을 지향하는 </a:t>
            </a:r>
            <a:r>
              <a:rPr lang="en-US" altLang="ko-KR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E.S.G</a:t>
            </a:r>
            <a:r>
              <a:rPr lang="ko-KR" altLang="en-US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altLang="ko-KR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SOLUTION</a:t>
            </a:r>
            <a:endParaRPr lang="ko-KR" altLang="en-US" sz="16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0A7FE-9DD3-7C87-E0DC-217F18538028}"/>
              </a:ext>
            </a:extLst>
          </p:cNvPr>
          <p:cNvSpPr txBox="1"/>
          <p:nvPr/>
        </p:nvSpPr>
        <p:spPr>
          <a:xfrm>
            <a:off x="3025287" y="2158198"/>
            <a:ext cx="6141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“</a:t>
            </a:r>
            <a:r>
              <a:rPr lang="ko-KR" altLang="en-US" sz="5400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동애등에</a:t>
            </a:r>
            <a:r>
              <a:rPr lang="ko-KR" altLang="en-US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sz="5400" b="1" dirty="0" err="1">
                <a:solidFill>
                  <a:srgbClr val="076161"/>
                </a:solidFill>
                <a:latin typeface="Noto Sans KR" panose="020B0600000000000000" pitchFamily="34" charset="-128"/>
                <a:ea typeface="Noto Sans KR" panose="020B0600000000000000" pitchFamily="34" charset="-128"/>
              </a:rPr>
              <a:t>스마트팜</a:t>
            </a:r>
            <a:r>
              <a:rPr lang="en-US" altLang="ko-KR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”</a:t>
            </a:r>
            <a:endParaRPr lang="ko-KR" altLang="en-US" sz="54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1F30A4F5-001C-9D36-5CBC-215D4A3ED99E}"/>
              </a:ext>
            </a:extLst>
          </p:cNvPr>
          <p:cNvCxnSpPr>
            <a:cxnSpLocks/>
          </p:cNvCxnSpPr>
          <p:nvPr/>
        </p:nvCxnSpPr>
        <p:spPr>
          <a:xfrm>
            <a:off x="3347717" y="3325983"/>
            <a:ext cx="5496560" cy="0"/>
          </a:xfrm>
          <a:prstGeom prst="line">
            <a:avLst/>
          </a:prstGeom>
          <a:ln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E872F-9086-2774-C90B-627D07F075CC}"/>
              </a:ext>
            </a:extLst>
          </p:cNvPr>
          <p:cNvSpPr txBox="1"/>
          <p:nvPr/>
        </p:nvSpPr>
        <p:spPr>
          <a:xfrm>
            <a:off x="3986287" y="3570439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ICT 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기술을 활용한 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동애등에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곤충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스마트팜</a:t>
            </a:r>
            <a:endParaRPr lang="ko-KR" altLang="en-US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2E5B-A7A2-7EE1-38D0-67AFC0D22EB5}"/>
              </a:ext>
            </a:extLst>
          </p:cNvPr>
          <p:cNvSpPr txBox="1"/>
          <p:nvPr/>
        </p:nvSpPr>
        <p:spPr>
          <a:xfrm>
            <a:off x="10000009" y="6390536"/>
            <a:ext cx="206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Copyright 2022, </a:t>
            </a:r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간명해</a:t>
            </a:r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 All rights reserved.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106BE-3A9E-6E87-8039-300779A9640A}"/>
              </a:ext>
            </a:extLst>
          </p:cNvPr>
          <p:cNvSpPr txBox="1"/>
          <p:nvPr/>
        </p:nvSpPr>
        <p:spPr>
          <a:xfrm>
            <a:off x="5050679" y="3994201"/>
            <a:ext cx="2090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201644038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간명해 </a:t>
            </a:r>
            <a:endParaRPr lang="en-US" altLang="ko-KR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algn="ctr"/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201744053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양한준</a:t>
            </a:r>
            <a:endParaRPr lang="en-US" altLang="ko-KR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algn="ctr"/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201844040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김광래</a:t>
            </a:r>
            <a:endParaRPr lang="ko-KR" altLang="en-US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90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297CAA-7283-A1AF-7641-DE19B0FE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7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D7B1EB-48BC-6FDA-4D0B-9B82B847191E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1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B4792A81-39D4-7002-EB0B-BD7291975807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8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34B7DA-BF58-45D1-77E3-945BF7EB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7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AB6CD-2C17-B3BC-3664-E9A27477F56E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9" name="직선 연결선 4">
            <a:extLst>
              <a:ext uri="{FF2B5EF4-FFF2-40B4-BE49-F238E27FC236}">
                <a16:creationId xmlns:a16="http://schemas.microsoft.com/office/drawing/2014/main" id="{D692C06B-1287-6A97-01B1-325290CAE75B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41DDBB-B944-61D5-5015-19D641FB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7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EB1C8-F4CC-4CF4-9A8F-677A55B34A94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3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9" name="직선 연결선 4">
            <a:extLst>
              <a:ext uri="{FF2B5EF4-FFF2-40B4-BE49-F238E27FC236}">
                <a16:creationId xmlns:a16="http://schemas.microsoft.com/office/drawing/2014/main" id="{E3923476-04BA-4010-FA5B-FA8902960B56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12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실내, 모니터이(가) 표시된 사진&#10;&#10;자동 생성된 설명">
            <a:extLst>
              <a:ext uri="{FF2B5EF4-FFF2-40B4-BE49-F238E27FC236}">
                <a16:creationId xmlns:a16="http://schemas.microsoft.com/office/drawing/2014/main" id="{8B091C33-5F85-1D4E-0428-081FFF2E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전자기기이(가) 표시된 사진&#10;&#10;자동 생성된 설명">
            <a:extLst>
              <a:ext uri="{FF2B5EF4-FFF2-40B4-BE49-F238E27FC236}">
                <a16:creationId xmlns:a16="http://schemas.microsoft.com/office/drawing/2014/main" id="{7A60CBEE-1E0F-C808-BF5E-4A998288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7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12AEE8-553C-E710-662E-030D1409E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E8B13F-70F3-99D6-1870-58817A24C74D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4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9" name="직선 연결선 4">
            <a:extLst>
              <a:ext uri="{FF2B5EF4-FFF2-40B4-BE49-F238E27FC236}">
                <a16:creationId xmlns:a16="http://schemas.microsoft.com/office/drawing/2014/main" id="{D2350ADE-6BEB-8CBB-58DC-D5656EEF533F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8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BB979E0-3366-30FC-DFBD-B15CFA9C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60758-2F05-D8B8-505F-C9ED2866994E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5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FCE5AFD2-5EA4-0C86-05A8-45E1D1D5518A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72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45</Words>
  <Application>Microsoft Macintosh PowerPoint</Application>
  <PresentationFormat>와이드스크린</PresentationFormat>
  <Paragraphs>12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Noto Sans KR</vt:lpstr>
      <vt:lpstr>Noto Sans KR Light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 MyeongHae</dc:creator>
  <cp:lastModifiedBy>Kan MyeongHae</cp:lastModifiedBy>
  <cp:revision>66</cp:revision>
  <dcterms:created xsi:type="dcterms:W3CDTF">2022-10-19T09:13:23Z</dcterms:created>
  <dcterms:modified xsi:type="dcterms:W3CDTF">2022-12-07T18:39:26Z</dcterms:modified>
</cp:coreProperties>
</file>